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5" r:id="rId5"/>
    <p:sldId id="276" r:id="rId6"/>
    <p:sldId id="27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C147C6C-DFD8-3FD5-162F-AAC9CEDDD6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8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A5487F-F81D-8D56-5253-0253A0BEB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882" y="1037055"/>
            <a:ext cx="4217336" cy="493236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E7114D8-435D-8885-EDB3-6813BB0EF8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F941C23-DF05-7342-5294-0BFC98B60B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Synthèse Autour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2F2A1A1-39F2-43B4-8F85-9966B01DB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328" y="1275197"/>
            <a:ext cx="6966149" cy="462911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4B7DB85-7034-0DBF-C08C-D93266A7D3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6BCBBB8-9969-487E-91EC-330188D2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Jeu Les engrenages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9A204BC-0C4D-4726-A4CE-F3DC7DEE14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34468">
            <a:off x="3922282" y="1772488"/>
            <a:ext cx="4656223" cy="18899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CC71BED-08AF-4D45-920E-FC6A2219F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8961" y="4705861"/>
            <a:ext cx="876376" cy="77730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5A99C2D-401B-4DAC-B3B4-CD34EDB3F8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0186" y="4408655"/>
            <a:ext cx="784928" cy="68585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8F54037-6BF0-45F2-B412-15BB63BC73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9963" y="4943782"/>
            <a:ext cx="739204" cy="76968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2E9F97B-00AA-3D7E-5D09-FAE8D7BB8A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82250" y="6053328"/>
            <a:ext cx="7931224" cy="55824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6BCBBB8-9969-487E-91EC-330188D2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mot en trop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54B6335-C3DD-4847-9E7B-6F3DA4B29CD4}"/>
              </a:ext>
            </a:extLst>
          </p:cNvPr>
          <p:cNvSpPr txBox="1"/>
          <p:nvPr/>
        </p:nvSpPr>
        <p:spPr>
          <a:xfrm>
            <a:off x="587829" y="1534886"/>
            <a:ext cx="4539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Jouer 10 minutes </a:t>
            </a:r>
            <a:r>
              <a:rPr lang="fr-FR" sz="2400"/>
              <a:t>par groupe.</a:t>
            </a:r>
            <a:endParaRPr lang="fr-FR" sz="24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4FEEEB1-62BE-466F-AFE8-76056460DFDD}"/>
              </a:ext>
            </a:extLst>
          </p:cNvPr>
          <p:cNvSpPr txBox="1"/>
          <p:nvPr/>
        </p:nvSpPr>
        <p:spPr>
          <a:xfrm>
            <a:off x="6912431" y="1921410"/>
            <a:ext cx="4539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Par groupes de 3, inventer des nouvelles listes de mot.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BBE0B2C-959F-4525-95FE-5A554C45D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1925" y="3350366"/>
            <a:ext cx="3680354" cy="238346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F575E4A-DB84-E1F5-464D-321E1908FE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52757">
            <a:off x="1746051" y="2440401"/>
            <a:ext cx="1920406" cy="282726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502851E-A8D0-2A77-886B-A53210D32B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53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95</Words>
  <Application>Microsoft Office PowerPoint</Application>
  <PresentationFormat>Grand écran</PresentationFormat>
  <Paragraphs>27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Synthèse Autour du mot</vt:lpstr>
      <vt:lpstr>Jeu Les engrenages</vt:lpstr>
      <vt:lpstr>Le mot en trop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42</cp:revision>
  <dcterms:created xsi:type="dcterms:W3CDTF">2021-07-17T07:25:24Z</dcterms:created>
  <dcterms:modified xsi:type="dcterms:W3CDTF">2022-08-06T20:13:00Z</dcterms:modified>
</cp:coreProperties>
</file>